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75" r:id="rId14"/>
    <p:sldId id="277" r:id="rId15"/>
    <p:sldId id="278" r:id="rId16"/>
    <p:sldId id="279" r:id="rId17"/>
    <p:sldId id="280" r:id="rId18"/>
    <p:sldId id="296" r:id="rId19"/>
    <p:sldId id="281" r:id="rId20"/>
    <p:sldId id="282" r:id="rId21"/>
    <p:sldId id="283" r:id="rId22"/>
    <p:sldId id="287" r:id="rId23"/>
    <p:sldId id="270" r:id="rId24"/>
    <p:sldId id="273" r:id="rId25"/>
    <p:sldId id="272" r:id="rId26"/>
    <p:sldId id="284" r:id="rId27"/>
    <p:sldId id="274" r:id="rId28"/>
    <p:sldId id="285" r:id="rId29"/>
    <p:sldId id="288" r:id="rId30"/>
    <p:sldId id="289" r:id="rId31"/>
    <p:sldId id="290" r:id="rId32"/>
    <p:sldId id="291" r:id="rId33"/>
    <p:sldId id="292" r:id="rId34"/>
    <p:sldId id="294" r:id="rId35"/>
    <p:sldId id="295" r:id="rId36"/>
    <p:sldId id="26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16</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17</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18</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26</a:t>
            </a:fld>
            <a:endParaRPr lang="en-US"/>
          </a:p>
        </p:txBody>
      </p:sp>
    </p:spTree>
    <p:extLst>
      <p:ext uri="{BB962C8B-B14F-4D97-AF65-F5344CB8AC3E}">
        <p14:creationId xmlns:p14="http://schemas.microsoft.com/office/powerpoint/2010/main" val="54949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dirty="0" smtClean="0"/>
              <a:t>How to manage the soil fertility</a:t>
            </a:r>
            <a:endParaRPr lang="en-US" sz="2400" dirty="0"/>
          </a:p>
          <a:p>
            <a:pPr lvl="1">
              <a:lnSpc>
                <a:spcPct val="150000"/>
              </a:lnSpc>
              <a:buFont typeface="Wingdings" panose="05000000000000000000" pitchFamily="2" charset="2"/>
              <a:buChar char="v"/>
            </a:pPr>
            <a:r>
              <a:rPr lang="en-US" sz="2800" dirty="0" smtClean="0"/>
              <a:t>   </a:t>
            </a:r>
            <a:r>
              <a:rPr lang="en-US" sz="2800" dirty="0" smtClean="0"/>
              <a:t>Livestock </a:t>
            </a:r>
            <a:r>
              <a:rPr lang="en-US" sz="2800" dirty="0"/>
              <a:t>health care standard</a:t>
            </a:r>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a:t>
            </a:r>
            <a:r>
              <a:rPr lang="en-US" sz="2800" dirty="0" smtClean="0"/>
              <a:t>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a:t>
            </a:r>
            <a:r>
              <a:rPr lang="en-US" sz="2400" dirty="0" smtClean="0"/>
              <a:t>product has limited time life, therefore need to resolve the transportation issue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469</TotalTime>
  <Words>1981</Words>
  <Application>Microsoft Office PowerPoint</Application>
  <PresentationFormat>Widescreen</PresentationFormat>
  <Paragraphs>264</Paragraphs>
  <Slides>36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Certification and accreditation of certifying agent</vt:lpstr>
      <vt:lpstr>Discussion</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29</cp:revision>
  <dcterms:created xsi:type="dcterms:W3CDTF">2015-03-18T03:03:41Z</dcterms:created>
  <dcterms:modified xsi:type="dcterms:W3CDTF">2015-04-13T23:43:20Z</dcterms:modified>
</cp:coreProperties>
</file>